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11"/>
  </p:notesMasterIdLst>
  <p:sldIdLst>
    <p:sldId id="256" r:id="rId5"/>
    <p:sldId id="606" r:id="rId6"/>
    <p:sldId id="610" r:id="rId7"/>
    <p:sldId id="608" r:id="rId8"/>
    <p:sldId id="609" r:id="rId9"/>
    <p:sldId id="611" r:id="rId10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459D886A-321C-4BF7-A1C3-C9619CA0DC2C}">
          <p14:sldIdLst>
            <p14:sldId id="256"/>
          </p14:sldIdLst>
        </p14:section>
        <p14:section name="Content" id="{31F9149E-C170-4E61-8C32-78FBFFDAEC9C}">
          <p14:sldIdLst>
            <p14:sldId id="606"/>
            <p14:sldId id="610"/>
            <p14:sldId id="608"/>
            <p14:sldId id="609"/>
          </p14:sldIdLst>
        </p14:section>
        <p14:section name="Exit" id="{26D33BE0-B19C-465D-8801-1598009CC099}">
          <p14:sldIdLst>
            <p14:sldId id="61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nah Sterling" initials="JS" lastIdx="1" clrIdx="0">
    <p:extLst>
      <p:ext uri="{19B8F6BF-5375-455C-9EA6-DF929625EA0E}">
        <p15:presenceInfo xmlns:p15="http://schemas.microsoft.com/office/powerpoint/2012/main" userId="S-1-5-21-2127521184-1604012920-1887927527-743303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9396C"/>
    <a:srgbClr val="081C23"/>
    <a:srgbClr val="F15A29"/>
    <a:srgbClr val="92D050"/>
    <a:srgbClr val="AC75D5"/>
    <a:srgbClr val="7F498F"/>
    <a:srgbClr val="D5B8EA"/>
    <a:srgbClr val="0075C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77612" autoAdjust="0"/>
  </p:normalViewPr>
  <p:slideViewPr>
    <p:cSldViewPr snapToGrid="0">
      <p:cViewPr varScale="1">
        <p:scale>
          <a:sx n="91" d="100"/>
          <a:sy n="91" d="100"/>
        </p:scale>
        <p:origin x="486" y="66"/>
      </p:cViewPr>
      <p:guideLst/>
    </p:cSldViewPr>
  </p:slideViewPr>
  <p:outlineViewPr>
    <p:cViewPr>
      <p:scale>
        <a:sx n="33" d="100"/>
        <a:sy n="33" d="100"/>
      </p:scale>
      <p:origin x="0" y="-4948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1" d="100"/>
        <a:sy n="6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media/image1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9EB326D8-4C38-4835-91AB-B79CDC0B07B3}" type="datetimeFigureOut">
              <a:rPr lang="en-US" smtClean="0"/>
              <a:t>11/12/2015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C52CFDC-D2D5-4B9F-BA75-89F771E01A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07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52CFDC-D2D5-4B9F-BA75-89F771E01AE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951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AABF77-E2E4-44CA-BA5C-65E132CF08D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9851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Present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Picture 6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Picture 8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6" name="Presenter"/>
          <p:cNvSpPr txBox="1">
            <a:spLocks/>
          </p:cNvSpPr>
          <p:nvPr/>
        </p:nvSpPr>
        <p:spPr>
          <a:xfrm>
            <a:off x="6342214" y="5233033"/>
            <a:ext cx="5669955" cy="1095241"/>
          </a:xfrm>
          <a:prstGeom prst="rect">
            <a:avLst/>
          </a:prstGeom>
        </p:spPr>
        <p:txBody>
          <a:bodyPr vert="horz" wrap="square" lIns="228600" tIns="91400" rIns="146240" bIns="91400" rtlCol="0" anchor="t">
            <a:noAutofit/>
          </a:bodyPr>
          <a:lstStyle>
            <a:lvl1pPr algn="l" defTabSz="93247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00" b="0" kern="1200" cap="none" spc="-102" baseline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defTabSz="932563">
              <a:lnSpc>
                <a:spcPts val="3000"/>
              </a:lnSpc>
              <a:spcBef>
                <a:spcPts val="0"/>
              </a:spcBef>
              <a:spcAft>
                <a:spcPts val="1199"/>
              </a:spcAft>
              <a:defRPr/>
            </a:pPr>
            <a:r>
              <a:rPr lang="en-US" sz="2200" dirty="0" smtClean="0">
                <a:solidFill>
                  <a:srgbClr val="FFFFFF"/>
                </a:solidFill>
              </a:rPr>
              <a:t>Presenter</a:t>
            </a:r>
            <a:endParaRPr sz="2200" dirty="0">
              <a:solidFill>
                <a:srgbClr val="FFFFFF"/>
              </a:solidFill>
            </a:endParaRPr>
          </a:p>
        </p:txBody>
      </p:sp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042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rple Blank"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8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2" name="Body"/>
          <p:cNvSpPr>
            <a:spLocks noGrp="1"/>
          </p:cNvSpPr>
          <p:nvPr>
            <p:ph type="body" sz="quarter" idx="11"/>
          </p:nvPr>
        </p:nvSpPr>
        <p:spPr>
          <a:xfrm>
            <a:off x="373985" y="4824404"/>
            <a:ext cx="6750030" cy="1139825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1pPr>
            <a:lvl2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2pPr>
            <a:lvl3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3pPr>
            <a:lvl4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4pPr>
            <a:lvl5pPr>
              <a:buClr>
                <a:schemeClr val="tx2"/>
              </a:buClr>
              <a:defRPr lang="en-US" sz="2000" kern="1200" spc="0" baseline="0" dirty="0" smtClean="0">
                <a:solidFill>
                  <a:srgbClr val="0072C6"/>
                </a:solidFill>
                <a:latin typeface="Segoe UI Light" panose="020B0502040204020203" pitchFamily="34" charset="0"/>
                <a:ea typeface="+mn-ea"/>
                <a:cs typeface="+mn-cs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26283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4" name="Subhead"/>
          <p:cNvSpPr>
            <a:spLocks noGrp="1"/>
          </p:cNvSpPr>
          <p:nvPr>
            <p:ph type="body" sz="quarter" idx="12" hasCustomPrompt="1"/>
          </p:nvPr>
        </p:nvSpPr>
        <p:spPr>
          <a:xfrm>
            <a:off x="374748" y="3873501"/>
            <a:ext cx="6748632" cy="9509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336076" indent="0">
              <a:buNone/>
              <a:defRPr>
                <a:solidFill>
                  <a:schemeClr val="tx2"/>
                </a:solidFill>
              </a:defRPr>
            </a:lvl2pPr>
            <a:lvl3pPr marL="560127" indent="0">
              <a:buNone/>
              <a:defRPr>
                <a:solidFill>
                  <a:schemeClr val="tx2"/>
                </a:solidFill>
              </a:defRPr>
            </a:lvl3pPr>
            <a:lvl4pPr marL="784178" indent="0">
              <a:buNone/>
              <a:defRPr>
                <a:solidFill>
                  <a:schemeClr val="tx2"/>
                </a:solidFill>
              </a:defRPr>
            </a:lvl4pPr>
            <a:lvl5pPr marL="1008229" indent="0">
              <a:buNone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7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/>
          <a:p>
            <a:r>
              <a:rPr lang="en-US" sz="4800" smtClean="0">
                <a:solidFill>
                  <a:schemeClr val="bg1"/>
                </a:solidFill>
              </a:rPr>
              <a:t>Click to edit Master title style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380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White Background"/>
          <p:cNvSpPr/>
          <p:nvPr/>
        </p:nvSpPr>
        <p:spPr bwMode="auto">
          <a:xfrm>
            <a:off x="1" y="3365500"/>
            <a:ext cx="12192000" cy="3492500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8001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712" y="2193928"/>
            <a:ext cx="9976860" cy="2719388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15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2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930351"/>
            <a:ext cx="9976363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5714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Bottom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518612" y="5576547"/>
            <a:ext cx="806906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6193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0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3398139" y="684717"/>
            <a:ext cx="8625516" cy="4420683"/>
          </a:xfrm>
          <a:prstGeom prst="rect">
            <a:avLst/>
          </a:prstGeom>
        </p:spPr>
        <p:txBody>
          <a:bodyPr/>
          <a:lstStyle>
            <a:lvl1pPr>
              <a:buClr>
                <a:schemeClr val="tx2"/>
              </a:buClr>
              <a:defRPr sz="2000">
                <a:solidFill>
                  <a:schemeClr val="tx2"/>
                </a:solidFill>
              </a:defRPr>
            </a:lvl1pPr>
            <a:lvl2pPr>
              <a:buClr>
                <a:schemeClr val="tx2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tx2"/>
              </a:buClr>
              <a:defRPr sz="2000">
                <a:solidFill>
                  <a:schemeClr val="tx2"/>
                </a:solidFill>
              </a:defRPr>
            </a:lvl3pPr>
            <a:lvl4pPr>
              <a:buClr>
                <a:schemeClr val="tx2"/>
              </a:buClr>
              <a:defRPr sz="2000">
                <a:solidFill>
                  <a:schemeClr val="tx2"/>
                </a:solidFill>
              </a:defRPr>
            </a:lvl4pPr>
            <a:lvl5pPr>
              <a:buClr>
                <a:schemeClr val="tx2"/>
              </a:buClr>
              <a:defRPr sz="2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987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ft Headlin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White Background"/>
          <p:cNvSpPr/>
          <p:nvPr/>
        </p:nvSpPr>
        <p:spPr bwMode="auto">
          <a:xfrm>
            <a:off x="1" y="5256715"/>
            <a:ext cx="12192000" cy="1601285"/>
          </a:xfrm>
          <a:prstGeom prst="rect">
            <a:avLst/>
          </a:prstGeom>
          <a:solidFill>
            <a:schemeClr val="tx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9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12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  <p:sp>
        <p:nvSpPr>
          <p:cNvPr id="10" name="Headline"/>
          <p:cNvSpPr>
            <a:spLocks noGrp="1"/>
          </p:cNvSpPr>
          <p:nvPr>
            <p:ph type="title"/>
          </p:nvPr>
        </p:nvSpPr>
        <p:spPr>
          <a:xfrm>
            <a:off x="274712" y="2436271"/>
            <a:ext cx="2848714" cy="91757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z="4800" smtClean="0">
                <a:solidFill>
                  <a:srgbClr val="0072C6"/>
                </a:solidFill>
                <a:latin typeface="Segoe UI Light" panose="020B0502040204020203" pitchFamily="34" charset="0"/>
              </a:rPr>
              <a:t>Click to edit Master title style</a:t>
            </a:r>
            <a:endParaRPr lang="en-US" sz="4800" dirty="0">
              <a:solidFill>
                <a:srgbClr val="0072C6"/>
              </a:solidFill>
              <a:latin typeface="Segoe UI Light" panose="020B0502040204020203" pitchFamily="34" charset="0"/>
            </a:endParaRPr>
          </a:p>
        </p:txBody>
      </p:sp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415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Box"/>
          <p:cNvSpPr/>
          <p:nvPr/>
        </p:nvSpPr>
        <p:spPr bwMode="auto">
          <a:xfrm>
            <a:off x="6057716" y="4147420"/>
            <a:ext cx="6432145" cy="1733912"/>
          </a:xfrm>
          <a:prstGeom prst="rect">
            <a:avLst/>
          </a:prstGeom>
          <a:solidFill>
            <a:schemeClr val="tx2">
              <a:alpha val="91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7" name="Icon" descr="Ones-and-zeroe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9" name="Azure Light" descr="MS-Azure_rgb_Wht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10" name="Title"/>
          <p:cNvSpPr>
            <a:spLocks noGrp="1"/>
          </p:cNvSpPr>
          <p:nvPr>
            <p:ph type="title" hasCustomPrompt="1"/>
          </p:nvPr>
        </p:nvSpPr>
        <p:spPr>
          <a:xfrm>
            <a:off x="6364080" y="4263384"/>
            <a:ext cx="5827921" cy="899665"/>
          </a:xfrm>
          <a:prstGeom prst="rect">
            <a:avLst/>
          </a:prstGeom>
        </p:spPr>
        <p:txBody>
          <a:bodyPr/>
          <a:lstStyle>
            <a:lvl1pPr>
              <a:defRPr lang="en-US" sz="5400" b="0" kern="1200" cap="none" spc="0" baseline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ody"/>
          <p:cNvSpPr>
            <a:spLocks noGrp="1"/>
          </p:cNvSpPr>
          <p:nvPr>
            <p:ph sz="quarter" idx="10"/>
          </p:nvPr>
        </p:nvSpPr>
        <p:spPr>
          <a:xfrm>
            <a:off x="274391" y="2317689"/>
            <a:ext cx="11614318" cy="4083112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grpSp>
        <p:nvGrpSpPr>
          <p:cNvPr id="4" name="White Background"/>
          <p:cNvGrpSpPr/>
          <p:nvPr userDrawn="1"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2121408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274638" y="1403350"/>
            <a:ext cx="9875837" cy="642018"/>
          </a:xfrm>
          <a:prstGeom prst="rect">
            <a:avLst/>
          </a:prstGeom>
        </p:spPr>
        <p:txBody>
          <a:bodyPr/>
          <a:lstStyle>
            <a:lvl1pPr marL="0" marR="0" indent="0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Tx/>
              <a:buNone/>
              <a:tabLst/>
              <a:defRPr sz="3600">
                <a:solidFill>
                  <a:schemeClr val="tx2"/>
                </a:solidFill>
              </a:defRPr>
            </a:lvl1pPr>
          </a:lstStyle>
          <a:p>
            <a:pPr marL="336076" marR="0" lvl="0" indent="-336076" algn="l" defTabSz="91418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>
                <a:schemeClr val="bg1"/>
              </a:buClr>
              <a:buSzPct val="90000"/>
              <a:buFont typeface="Wingdings" panose="05000000000000000000" pitchFamily="2" charset="2"/>
              <a:buChar char="§"/>
              <a:tabLst/>
              <a:defRPr/>
            </a:pPr>
            <a:r>
              <a:rPr lang="en-US" sz="4000" dirty="0" smtClean="0">
                <a:solidFill>
                  <a:schemeClr val="tx2"/>
                </a:solidFill>
              </a:rPr>
              <a:t>Subhead</a:t>
            </a:r>
          </a:p>
        </p:txBody>
      </p:sp>
    </p:spTree>
    <p:extLst>
      <p:ext uri="{BB962C8B-B14F-4D97-AF65-F5344CB8AC3E}">
        <p14:creationId xmlns:p14="http://schemas.microsoft.com/office/powerpoint/2010/main" val="32297856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 and Custom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  <p:sp>
        <p:nvSpPr>
          <p:cNvPr id="9" name="Body"/>
          <p:cNvSpPr>
            <a:spLocks noGrp="1"/>
          </p:cNvSpPr>
          <p:nvPr>
            <p:ph sz="quarter" idx="10"/>
          </p:nvPr>
        </p:nvSpPr>
        <p:spPr>
          <a:xfrm>
            <a:off x="274391" y="1620253"/>
            <a:ext cx="11614318" cy="4780548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564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and Custom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274710" y="295279"/>
            <a:ext cx="9875336" cy="923922"/>
          </a:xfrm>
          <a:prstGeom prst="rect">
            <a:avLst/>
          </a:prstGeom>
        </p:spPr>
        <p:txBody>
          <a:bodyPr/>
          <a:lstStyle>
            <a:lvl1pPr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393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" y="0"/>
            <a:ext cx="12192001" cy="6858000"/>
            <a:chOff x="-1" y="0"/>
            <a:chExt cx="12188826" cy="6858000"/>
          </a:xfrm>
        </p:grpSpPr>
        <p:sp>
          <p:nvSpPr>
            <p:cNvPr id="3" name="White Rectangle"/>
            <p:cNvSpPr/>
            <p:nvPr userDrawn="1"/>
          </p:nvSpPr>
          <p:spPr bwMode="auto">
            <a:xfrm>
              <a:off x="0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White Rectangle"/>
            <p:cNvSpPr/>
            <p:nvPr userDrawn="1"/>
          </p:nvSpPr>
          <p:spPr bwMode="auto">
            <a:xfrm>
              <a:off x="12051665" y="0"/>
              <a:ext cx="137160" cy="68580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White Rectangle"/>
            <p:cNvSpPr/>
            <p:nvPr userDrawn="1"/>
          </p:nvSpPr>
          <p:spPr bwMode="auto">
            <a:xfrm>
              <a:off x="-1" y="0"/>
              <a:ext cx="12188825" cy="1447800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15" name="Azure Dark" descr="MS-Azure_rgb_Blk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4722" y="3037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4524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7" name="Body"/>
          <p:cNvSpPr>
            <a:spLocks noGrp="1"/>
          </p:cNvSpPr>
          <p:nvPr>
            <p:ph sz="quarter" idx="10"/>
          </p:nvPr>
        </p:nvSpPr>
        <p:spPr>
          <a:xfrm>
            <a:off x="2103900" y="1828800"/>
            <a:ext cx="8743227" cy="434340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114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line Only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/>
          </p:nvPr>
        </p:nvSpPr>
        <p:spPr>
          <a:xfrm>
            <a:off x="2075001" y="611794"/>
            <a:ext cx="8772126" cy="917575"/>
          </a:xfrm>
          <a:prstGeom prst="rect">
            <a:avLst/>
          </a:prstGeom>
        </p:spPr>
        <p:txBody>
          <a:bodyPr/>
          <a:lstStyle/>
          <a:p>
            <a:r>
              <a:rPr lang="en-US" sz="5400" smtClean="0">
                <a:solidFill>
                  <a:srgbClr val="92D050"/>
                </a:solidFill>
              </a:rPr>
              <a:t>Click to edit Master title style</a:t>
            </a: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6568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title" hasCustomPrompt="1"/>
          </p:nvPr>
        </p:nvSpPr>
        <p:spPr>
          <a:xfrm>
            <a:off x="1052741" y="2970214"/>
            <a:ext cx="10086517" cy="917575"/>
          </a:xfrm>
          <a:prstGeom prst="rect">
            <a:avLst/>
          </a:prstGeom>
        </p:spPr>
        <p:txBody>
          <a:bodyPr/>
          <a:lstStyle>
            <a:lvl1pPr algn="ctr">
              <a:defRPr sz="6000">
                <a:solidFill>
                  <a:srgbClr val="92D050"/>
                </a:solidFill>
              </a:defRPr>
            </a:lvl1pPr>
          </a:lstStyle>
          <a:p>
            <a:r>
              <a:rPr lang="en-US" sz="5400" dirty="0" smtClean="0">
                <a:solidFill>
                  <a:srgbClr val="92D050"/>
                </a:solidFill>
              </a:rPr>
              <a:t>Demo</a:t>
            </a:r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4" name="Picture 3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415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7599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7210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ured Blank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0000">
                  <a:alpha val="48000"/>
                </a:srgbClr>
              </a:gs>
              <a:gs pos="0">
                <a:srgbClr val="000000">
                  <a:lumMod val="100000"/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524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con" descr="Ones-and-zeroes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79" y="4928556"/>
            <a:ext cx="2714605" cy="1972396"/>
          </a:xfrm>
          <a:prstGeom prst="rect">
            <a:avLst/>
          </a:prstGeom>
        </p:spPr>
      </p:pic>
      <p:pic>
        <p:nvPicPr>
          <p:cNvPr id="8" name="Azure Light" descr="MS-Azure_rgb_Wh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0" y="2194768"/>
            <a:ext cx="12192001" cy="1081833"/>
          </a:xfrm>
          <a:prstGeom prst="rect">
            <a:avLst/>
          </a:prstGeom>
        </p:spPr>
        <p:txBody>
          <a:bodyPr/>
          <a:lstStyle>
            <a:lvl1pPr algn="ctr">
              <a:defRPr lang="en-US" sz="5400" b="0" kern="1200" cap="none" spc="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1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-1588" y="3276600"/>
            <a:ext cx="12192000" cy="990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lang="en-US" sz="2200" b="0" kern="1200" cap="none" spc="-102" baseline="0" dirty="0">
                <a:ln w="3175">
                  <a:noFill/>
                </a:ln>
                <a:solidFill>
                  <a:srgbClr val="FFFFFF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Presenter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9663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17"/>
            <a:ext cx="12192000" cy="6852165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8884871" y="-1"/>
            <a:ext cx="3307130" cy="6855083"/>
          </a:xfrm>
          <a:prstGeom prst="rect">
            <a:avLst/>
          </a:prstGeom>
          <a:solidFill>
            <a:srgbClr val="00AEE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6" name="Rounded Rectangle 29"/>
          <p:cNvSpPr/>
          <p:nvPr userDrawn="1"/>
        </p:nvSpPr>
        <p:spPr bwMode="black">
          <a:xfrm>
            <a:off x="9884269" y="1944139"/>
            <a:ext cx="1308334" cy="3044320"/>
          </a:xfrm>
          <a:custGeom>
            <a:avLst/>
            <a:gdLst/>
            <a:ahLst/>
            <a:cxnLst/>
            <a:rect l="l" t="t" r="r" b="b"/>
            <a:pathLst>
              <a:path w="2136009" h="4350877">
                <a:moveTo>
                  <a:pt x="111238" y="2095565"/>
                </a:moveTo>
                <a:cubicBezTo>
                  <a:pt x="168383" y="2095565"/>
                  <a:pt x="215464" y="2138656"/>
                  <a:pt x="221204" y="2194180"/>
                </a:cubicBezTo>
                <a:lnTo>
                  <a:pt x="222888" y="2194180"/>
                </a:lnTo>
                <a:cubicBezTo>
                  <a:pt x="222888" y="2661471"/>
                  <a:pt x="601700" y="3040283"/>
                  <a:pt x="1068991" y="3040283"/>
                </a:cubicBezTo>
                <a:cubicBezTo>
                  <a:pt x="1530017" y="3040283"/>
                  <a:pt x="1904922" y="2671559"/>
                  <a:pt x="1914148" y="2212909"/>
                </a:cubicBezTo>
                <a:cubicBezTo>
                  <a:pt x="1913589" y="2210904"/>
                  <a:pt x="1913533" y="2208860"/>
                  <a:pt x="1913533" y="2206803"/>
                </a:cubicBezTo>
                <a:cubicBezTo>
                  <a:pt x="1913533" y="2145368"/>
                  <a:pt x="1963336" y="2095565"/>
                  <a:pt x="2024771" y="2095565"/>
                </a:cubicBezTo>
                <a:cubicBezTo>
                  <a:pt x="2081917" y="2095565"/>
                  <a:pt x="2128997" y="2138656"/>
                  <a:pt x="2134737" y="2194180"/>
                </a:cubicBezTo>
                <a:lnTo>
                  <a:pt x="2136009" y="2194180"/>
                </a:lnTo>
                <a:lnTo>
                  <a:pt x="2135585" y="2202590"/>
                </a:lnTo>
                <a:cubicBezTo>
                  <a:pt x="2135983" y="2203980"/>
                  <a:pt x="2136009" y="2205388"/>
                  <a:pt x="2136009" y="2206803"/>
                </a:cubicBezTo>
                <a:lnTo>
                  <a:pt x="2134732" y="2219472"/>
                </a:lnTo>
                <a:cubicBezTo>
                  <a:pt x="2123259" y="2751175"/>
                  <a:pt x="1722042" y="3186685"/>
                  <a:pt x="1205164" y="3251541"/>
                </a:cubicBezTo>
                <a:lnTo>
                  <a:pt x="1205164" y="3820541"/>
                </a:lnTo>
                <a:lnTo>
                  <a:pt x="1457555" y="3820541"/>
                </a:lnTo>
                <a:cubicBezTo>
                  <a:pt x="1604003" y="3820541"/>
                  <a:pt x="1722723" y="3939261"/>
                  <a:pt x="1722723" y="4085709"/>
                </a:cubicBezTo>
                <a:lnTo>
                  <a:pt x="1722722" y="4085709"/>
                </a:lnTo>
                <a:cubicBezTo>
                  <a:pt x="1722722" y="4232157"/>
                  <a:pt x="1604002" y="4350877"/>
                  <a:pt x="1457554" y="4350877"/>
                </a:cubicBezTo>
                <a:lnTo>
                  <a:pt x="678455" y="4350876"/>
                </a:lnTo>
                <a:cubicBezTo>
                  <a:pt x="532007" y="4350876"/>
                  <a:pt x="413288" y="4232157"/>
                  <a:pt x="413287" y="4085709"/>
                </a:cubicBezTo>
                <a:cubicBezTo>
                  <a:pt x="413288" y="3939261"/>
                  <a:pt x="532007" y="3820541"/>
                  <a:pt x="678455" y="3820541"/>
                </a:cubicBezTo>
                <a:lnTo>
                  <a:pt x="930844" y="3820541"/>
                </a:lnTo>
                <a:lnTo>
                  <a:pt x="930844" y="3251239"/>
                </a:lnTo>
                <a:cubicBezTo>
                  <a:pt x="419935" y="3186221"/>
                  <a:pt x="22536" y="2758927"/>
                  <a:pt x="4029" y="2234922"/>
                </a:cubicBezTo>
                <a:cubicBezTo>
                  <a:pt x="1255" y="2226017"/>
                  <a:pt x="0" y="2216556"/>
                  <a:pt x="0" y="2206803"/>
                </a:cubicBezTo>
                <a:cubicBezTo>
                  <a:pt x="0" y="2145368"/>
                  <a:pt x="49803" y="2095565"/>
                  <a:pt x="111238" y="2095565"/>
                </a:cubicBezTo>
                <a:close/>
                <a:moveTo>
                  <a:pt x="1050366" y="0"/>
                </a:moveTo>
                <a:lnTo>
                  <a:pt x="1085642" y="0"/>
                </a:lnTo>
                <a:cubicBezTo>
                  <a:pt x="1458724" y="0"/>
                  <a:pt x="1761980" y="298955"/>
                  <a:pt x="1767734" y="670400"/>
                </a:cubicBezTo>
                <a:lnTo>
                  <a:pt x="1582354" y="670400"/>
                </a:lnTo>
                <a:cubicBezTo>
                  <a:pt x="1489769" y="670400"/>
                  <a:pt x="1414714" y="745455"/>
                  <a:pt x="1414714" y="838040"/>
                </a:cubicBezTo>
                <a:cubicBezTo>
                  <a:pt x="1414714" y="930625"/>
                  <a:pt x="1489769" y="1005680"/>
                  <a:pt x="1582354" y="1005680"/>
                </a:cubicBezTo>
                <a:lnTo>
                  <a:pt x="1769044" y="1005680"/>
                </a:lnTo>
                <a:lnTo>
                  <a:pt x="1769044" y="1319453"/>
                </a:lnTo>
                <a:lnTo>
                  <a:pt x="1582354" y="1319453"/>
                </a:lnTo>
                <a:cubicBezTo>
                  <a:pt x="1489769" y="1319453"/>
                  <a:pt x="1414714" y="1394508"/>
                  <a:pt x="1414714" y="1487093"/>
                </a:cubicBezTo>
                <a:cubicBezTo>
                  <a:pt x="1414714" y="1579678"/>
                  <a:pt x="1489769" y="1654733"/>
                  <a:pt x="1582354" y="1654733"/>
                </a:cubicBezTo>
                <a:lnTo>
                  <a:pt x="1769044" y="1654733"/>
                </a:lnTo>
                <a:lnTo>
                  <a:pt x="1769044" y="1968506"/>
                </a:lnTo>
                <a:lnTo>
                  <a:pt x="1582354" y="1968506"/>
                </a:lnTo>
                <a:cubicBezTo>
                  <a:pt x="1489769" y="1968506"/>
                  <a:pt x="1414714" y="2043561"/>
                  <a:pt x="1414714" y="2136146"/>
                </a:cubicBezTo>
                <a:cubicBezTo>
                  <a:pt x="1414714" y="2228731"/>
                  <a:pt x="1489769" y="2303786"/>
                  <a:pt x="1582354" y="2303786"/>
                </a:cubicBezTo>
                <a:lnTo>
                  <a:pt x="1758275" y="2303786"/>
                </a:lnTo>
                <a:cubicBezTo>
                  <a:pt x="1709241" y="2630669"/>
                  <a:pt x="1426601" y="2880360"/>
                  <a:pt x="1085642" y="2880360"/>
                </a:cubicBezTo>
                <a:lnTo>
                  <a:pt x="1050366" y="2880360"/>
                </a:lnTo>
                <a:cubicBezTo>
                  <a:pt x="709407" y="2880360"/>
                  <a:pt x="426767" y="2630669"/>
                  <a:pt x="377733" y="2303786"/>
                </a:cubicBezTo>
                <a:lnTo>
                  <a:pt x="549845" y="2303786"/>
                </a:lnTo>
                <a:cubicBezTo>
                  <a:pt x="642430" y="2303786"/>
                  <a:pt x="717485" y="2228731"/>
                  <a:pt x="717485" y="2136146"/>
                </a:cubicBezTo>
                <a:cubicBezTo>
                  <a:pt x="717485" y="2043561"/>
                  <a:pt x="642430" y="1968506"/>
                  <a:pt x="549845" y="1968506"/>
                </a:cubicBezTo>
                <a:lnTo>
                  <a:pt x="366964" y="1968506"/>
                </a:lnTo>
                <a:lnTo>
                  <a:pt x="366964" y="1654733"/>
                </a:lnTo>
                <a:lnTo>
                  <a:pt x="549845" y="1654733"/>
                </a:lnTo>
                <a:cubicBezTo>
                  <a:pt x="642430" y="1654733"/>
                  <a:pt x="717485" y="1579678"/>
                  <a:pt x="717485" y="1487093"/>
                </a:cubicBezTo>
                <a:cubicBezTo>
                  <a:pt x="717485" y="1394508"/>
                  <a:pt x="642430" y="1319453"/>
                  <a:pt x="549845" y="1319453"/>
                </a:cubicBezTo>
                <a:lnTo>
                  <a:pt x="366964" y="1319453"/>
                </a:lnTo>
                <a:lnTo>
                  <a:pt x="366964" y="1005680"/>
                </a:lnTo>
                <a:lnTo>
                  <a:pt x="549845" y="1005680"/>
                </a:lnTo>
                <a:cubicBezTo>
                  <a:pt x="642430" y="1005680"/>
                  <a:pt x="717485" y="930625"/>
                  <a:pt x="717485" y="838040"/>
                </a:cubicBezTo>
                <a:cubicBezTo>
                  <a:pt x="717485" y="745455"/>
                  <a:pt x="642430" y="670400"/>
                  <a:pt x="549845" y="670400"/>
                </a:cubicBezTo>
                <a:lnTo>
                  <a:pt x="368275" y="670400"/>
                </a:lnTo>
                <a:cubicBezTo>
                  <a:pt x="374028" y="298955"/>
                  <a:pt x="677284" y="0"/>
                  <a:pt x="1050366" y="0"/>
                </a:cubicBezTo>
                <a:close/>
              </a:path>
            </a:pathLst>
          </a:custGeom>
          <a:solidFill>
            <a:srgbClr val="FFFFFF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36" b="0" i="0" u="none" strike="noStrike" kern="0" cap="none" spc="0" normalizeH="0" baseline="0" noProof="0" dirty="0" err="1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Title 5"/>
          <p:cNvSpPr>
            <a:spLocks noGrp="1"/>
          </p:cNvSpPr>
          <p:nvPr>
            <p:ph type="title" idx="4294967295"/>
          </p:nvPr>
        </p:nvSpPr>
        <p:spPr>
          <a:xfrm>
            <a:off x="461264" y="158735"/>
            <a:ext cx="3694118" cy="241389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8800"/>
            </a:lvl1pPr>
          </a:lstStyle>
          <a:p>
            <a:r>
              <a:rPr lang="en-US" sz="8798" smtClean="0">
                <a:solidFill>
                  <a:schemeClr val="bg1">
                    <a:alpha val="99000"/>
                  </a:schemeClr>
                </a:solidFill>
              </a:rPr>
              <a:t>Click to edit Master title style</a:t>
            </a:r>
            <a:endParaRPr lang="en-US" sz="8798" dirty="0">
              <a:solidFill>
                <a:schemeClr val="bg1">
                  <a:alpha val="99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79463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35"/>
            <a:ext cx="12192000" cy="6852165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0187268" y="-1"/>
            <a:ext cx="2004732" cy="6855083"/>
          </a:xfrm>
          <a:prstGeom prst="rect">
            <a:avLst/>
          </a:prstGeom>
          <a:solidFill>
            <a:srgbClr val="8CC600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93256" tIns="46628" rIns="93256" bIns="46628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3229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244" b="0" i="0" u="none" strike="noStrike" kern="0" cap="none" spc="0" normalizeH="0" baseline="0" noProof="0" dirty="0" smtClean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</a:endParaRPr>
          </a:p>
        </p:txBody>
      </p:sp>
      <p:sp>
        <p:nvSpPr>
          <p:cNvPr id="9" name="Freeform 64"/>
          <p:cNvSpPr>
            <a:spLocks noEditPoints="1"/>
          </p:cNvSpPr>
          <p:nvPr userDrawn="1"/>
        </p:nvSpPr>
        <p:spPr bwMode="black">
          <a:xfrm flipH="1">
            <a:off x="10598291" y="233151"/>
            <a:ext cx="1182686" cy="908302"/>
          </a:xfrm>
          <a:custGeom>
            <a:avLst/>
            <a:gdLst>
              <a:gd name="T0" fmla="*/ 12 w 221"/>
              <a:gd name="T1" fmla="*/ 104 h 170"/>
              <a:gd name="T2" fmla="*/ 6 w 221"/>
              <a:gd name="T3" fmla="*/ 103 h 170"/>
              <a:gd name="T4" fmla="*/ 2 w 221"/>
              <a:gd name="T5" fmla="*/ 108 h 170"/>
              <a:gd name="T6" fmla="*/ 10 w 221"/>
              <a:gd name="T7" fmla="*/ 141 h 170"/>
              <a:gd name="T8" fmla="*/ 16 w 221"/>
              <a:gd name="T9" fmla="*/ 143 h 170"/>
              <a:gd name="T10" fmla="*/ 21 w 221"/>
              <a:gd name="T11" fmla="*/ 139 h 170"/>
              <a:gd name="T12" fmla="*/ 12 w 221"/>
              <a:gd name="T13" fmla="*/ 104 h 170"/>
              <a:gd name="T14" fmla="*/ 185 w 221"/>
              <a:gd name="T15" fmla="*/ 8 h 170"/>
              <a:gd name="T16" fmla="*/ 219 w 221"/>
              <a:gd name="T17" fmla="*/ 136 h 170"/>
              <a:gd name="T18" fmla="*/ 209 w 221"/>
              <a:gd name="T19" fmla="*/ 139 h 170"/>
              <a:gd name="T20" fmla="*/ 175 w 221"/>
              <a:gd name="T21" fmla="*/ 10 h 170"/>
              <a:gd name="T22" fmla="*/ 185 w 221"/>
              <a:gd name="T23" fmla="*/ 8 h 170"/>
              <a:gd name="T24" fmla="*/ 104 w 221"/>
              <a:gd name="T25" fmla="*/ 170 h 170"/>
              <a:gd name="T26" fmla="*/ 85 w 221"/>
              <a:gd name="T27" fmla="*/ 170 h 170"/>
              <a:gd name="T28" fmla="*/ 63 w 221"/>
              <a:gd name="T29" fmla="*/ 143 h 170"/>
              <a:gd name="T30" fmla="*/ 73 w 221"/>
              <a:gd name="T31" fmla="*/ 143 h 170"/>
              <a:gd name="T32" fmla="*/ 85 w 221"/>
              <a:gd name="T33" fmla="*/ 157 h 170"/>
              <a:gd name="T34" fmla="*/ 104 w 221"/>
              <a:gd name="T35" fmla="*/ 157 h 170"/>
              <a:gd name="T36" fmla="*/ 116 w 221"/>
              <a:gd name="T37" fmla="*/ 143 h 170"/>
              <a:gd name="T38" fmla="*/ 128 w 221"/>
              <a:gd name="T39" fmla="*/ 143 h 170"/>
              <a:gd name="T40" fmla="*/ 104 w 221"/>
              <a:gd name="T41" fmla="*/ 170 h 170"/>
              <a:gd name="T42" fmla="*/ 18 w 221"/>
              <a:gd name="T43" fmla="*/ 102 h 170"/>
              <a:gd name="T44" fmla="*/ 168 w 221"/>
              <a:gd name="T45" fmla="*/ 16 h 170"/>
              <a:gd name="T46" fmla="*/ 172 w 221"/>
              <a:gd name="T47" fmla="*/ 30 h 170"/>
              <a:gd name="T48" fmla="*/ 20 w 221"/>
              <a:gd name="T49" fmla="*/ 109 h 170"/>
              <a:gd name="T50" fmla="*/ 18 w 221"/>
              <a:gd name="T51" fmla="*/ 102 h 170"/>
              <a:gd name="T52" fmla="*/ 185 w 221"/>
              <a:gd name="T53" fmla="*/ 79 h 170"/>
              <a:gd name="T54" fmla="*/ 201 w 221"/>
              <a:gd name="T55" fmla="*/ 137 h 170"/>
              <a:gd name="T56" fmla="*/ 28 w 221"/>
              <a:gd name="T57" fmla="*/ 138 h 170"/>
              <a:gd name="T58" fmla="*/ 24 w 221"/>
              <a:gd name="T59" fmla="*/ 122 h 170"/>
              <a:gd name="T60" fmla="*/ 185 w 221"/>
              <a:gd name="T61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221" h="170">
                <a:moveTo>
                  <a:pt x="12" y="104"/>
                </a:moveTo>
                <a:cubicBezTo>
                  <a:pt x="6" y="103"/>
                  <a:pt x="6" y="103"/>
                  <a:pt x="6" y="103"/>
                </a:cubicBezTo>
                <a:cubicBezTo>
                  <a:pt x="3" y="103"/>
                  <a:pt x="0" y="104"/>
                  <a:pt x="2" y="108"/>
                </a:cubicBezTo>
                <a:cubicBezTo>
                  <a:pt x="10" y="141"/>
                  <a:pt x="10" y="141"/>
                  <a:pt x="10" y="141"/>
                </a:cubicBezTo>
                <a:cubicBezTo>
                  <a:pt x="12" y="145"/>
                  <a:pt x="14" y="144"/>
                  <a:pt x="16" y="143"/>
                </a:cubicBezTo>
                <a:cubicBezTo>
                  <a:pt x="21" y="139"/>
                  <a:pt x="21" y="139"/>
                  <a:pt x="21" y="139"/>
                </a:cubicBezTo>
                <a:cubicBezTo>
                  <a:pt x="12" y="104"/>
                  <a:pt x="12" y="104"/>
                  <a:pt x="12" y="104"/>
                </a:cubicBezTo>
                <a:close/>
                <a:moveTo>
                  <a:pt x="185" y="8"/>
                </a:moveTo>
                <a:cubicBezTo>
                  <a:pt x="219" y="136"/>
                  <a:pt x="219" y="136"/>
                  <a:pt x="219" y="136"/>
                </a:cubicBezTo>
                <a:cubicBezTo>
                  <a:pt x="221" y="143"/>
                  <a:pt x="211" y="146"/>
                  <a:pt x="209" y="139"/>
                </a:cubicBezTo>
                <a:cubicBezTo>
                  <a:pt x="175" y="10"/>
                  <a:pt x="175" y="10"/>
                  <a:pt x="175" y="10"/>
                </a:cubicBezTo>
                <a:cubicBezTo>
                  <a:pt x="173" y="3"/>
                  <a:pt x="183" y="0"/>
                  <a:pt x="185" y="8"/>
                </a:cubicBezTo>
                <a:close/>
                <a:moveTo>
                  <a:pt x="104" y="170"/>
                </a:moveTo>
                <a:cubicBezTo>
                  <a:pt x="85" y="170"/>
                  <a:pt x="85" y="170"/>
                  <a:pt x="85" y="170"/>
                </a:cubicBezTo>
                <a:cubicBezTo>
                  <a:pt x="69" y="170"/>
                  <a:pt x="62" y="156"/>
                  <a:pt x="63" y="143"/>
                </a:cubicBezTo>
                <a:cubicBezTo>
                  <a:pt x="73" y="143"/>
                  <a:pt x="73" y="143"/>
                  <a:pt x="73" y="143"/>
                </a:cubicBezTo>
                <a:cubicBezTo>
                  <a:pt x="73" y="150"/>
                  <a:pt x="77" y="157"/>
                  <a:pt x="85" y="157"/>
                </a:cubicBezTo>
                <a:cubicBezTo>
                  <a:pt x="104" y="157"/>
                  <a:pt x="104" y="157"/>
                  <a:pt x="104" y="157"/>
                </a:cubicBezTo>
                <a:cubicBezTo>
                  <a:pt x="112" y="157"/>
                  <a:pt x="116" y="150"/>
                  <a:pt x="116" y="143"/>
                </a:cubicBezTo>
                <a:cubicBezTo>
                  <a:pt x="128" y="143"/>
                  <a:pt x="128" y="143"/>
                  <a:pt x="128" y="143"/>
                </a:cubicBezTo>
                <a:cubicBezTo>
                  <a:pt x="128" y="156"/>
                  <a:pt x="120" y="170"/>
                  <a:pt x="104" y="170"/>
                </a:cubicBezTo>
                <a:close/>
                <a:moveTo>
                  <a:pt x="18" y="102"/>
                </a:moveTo>
                <a:cubicBezTo>
                  <a:pt x="168" y="16"/>
                  <a:pt x="168" y="16"/>
                  <a:pt x="168" y="16"/>
                </a:cubicBezTo>
                <a:cubicBezTo>
                  <a:pt x="172" y="30"/>
                  <a:pt x="172" y="30"/>
                  <a:pt x="172" y="30"/>
                </a:cubicBezTo>
                <a:cubicBezTo>
                  <a:pt x="20" y="109"/>
                  <a:pt x="20" y="109"/>
                  <a:pt x="20" y="109"/>
                </a:cubicBezTo>
                <a:cubicBezTo>
                  <a:pt x="18" y="102"/>
                  <a:pt x="18" y="102"/>
                  <a:pt x="18" y="102"/>
                </a:cubicBezTo>
                <a:close/>
                <a:moveTo>
                  <a:pt x="185" y="79"/>
                </a:moveTo>
                <a:cubicBezTo>
                  <a:pt x="201" y="137"/>
                  <a:pt x="201" y="137"/>
                  <a:pt x="201" y="137"/>
                </a:cubicBezTo>
                <a:cubicBezTo>
                  <a:pt x="28" y="138"/>
                  <a:pt x="28" y="138"/>
                  <a:pt x="28" y="138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85" y="79"/>
                  <a:pt x="185" y="79"/>
                  <a:pt x="185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83943" tIns="41972" rIns="83943" bIns="41972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55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32" b="0" i="0" u="none" strike="noStrike" kern="0" cap="none" spc="0" normalizeH="0" baseline="0" noProof="0" smtClean="0">
              <a:ln>
                <a:noFill/>
              </a:ln>
              <a:solidFill>
                <a:srgbClr val="292929"/>
              </a:solidFill>
              <a:effectLst/>
              <a:uLnTx/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9800" y="233151"/>
            <a:ext cx="9310688" cy="6416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/>
            </a:lvl1pPr>
            <a:lvl2pPr>
              <a:defRPr sz="3600"/>
            </a:lvl2pPr>
            <a:lvl3pPr>
              <a:defRPr sz="3600"/>
            </a:lvl3pPr>
            <a:lvl4pPr>
              <a:defRPr sz="3600"/>
            </a:lvl4pPr>
            <a:lvl5pPr>
              <a:defRPr sz="36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53489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8"/>
            <a:ext cx="11653523" cy="2095254"/>
          </a:xfrm>
          <a:prstGeom prst="rect">
            <a:avLst/>
          </a:prstGeom>
        </p:spPr>
        <p:txBody>
          <a:bodyPr>
            <a:spAutoFit/>
          </a:bodyPr>
          <a:lstStyle>
            <a:lvl3pPr>
              <a:defRPr sz="2352"/>
            </a:lvl3pPr>
            <a:lvl4pPr>
              <a:defRPr sz="1960"/>
            </a:lvl4pPr>
            <a:lvl5pPr>
              <a:defRPr sz="196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" y="2"/>
            <a:ext cx="12192000" cy="646042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55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6176" y="2816939"/>
            <a:ext cx="11034445" cy="23876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3893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web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67230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9" y="228603"/>
            <a:ext cx="11151917" cy="747897"/>
          </a:xfrm>
          <a:prstGeom prst="rect">
            <a:avLst/>
          </a:prstGeom>
        </p:spPr>
        <p:txBody>
          <a:bodyPr/>
          <a:lstStyle>
            <a:lvl1pPr>
              <a:defRPr sz="5398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447800"/>
            <a:ext cx="11151917" cy="946413"/>
          </a:xfrm>
          <a:prstGeom prst="rect">
            <a:avLst/>
          </a:prstGeom>
        </p:spPr>
        <p:txBody>
          <a:bodyPr/>
          <a:lstStyle>
            <a:lvl1pPr marL="3174" indent="0">
              <a:spcBef>
                <a:spcPts val="0"/>
              </a:spcBef>
              <a:spcAft>
                <a:spcPts val="900"/>
              </a:spcAft>
              <a:buSzPct val="80000"/>
              <a:buFont typeface="Arial" pitchFamily="34" charset="0"/>
              <a:buNone/>
              <a:defRPr sz="3999" spc="-10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3174" indent="0">
              <a:spcBef>
                <a:spcPts val="0"/>
              </a:spcBef>
              <a:buSzPct val="80000"/>
              <a:buFont typeface="Arial" pitchFamily="34" charset="0"/>
              <a:buNone/>
              <a:defRPr sz="1999" spc="-50" baseline="0">
                <a:gradFill>
                  <a:gsLst>
                    <a:gs pos="0">
                      <a:srgbClr val="595959"/>
                    </a:gs>
                    <a:gs pos="86000">
                      <a:srgbClr val="595959"/>
                    </a:gs>
                  </a:gsLst>
                  <a:lin ang="5400000" scaled="0"/>
                </a:gradFill>
              </a:defRPr>
            </a:lvl2pPr>
            <a:lvl3pPr marL="1258510" indent="-403104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3pPr>
            <a:lvl4pPr marL="1604482" indent="-345971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4pPr>
            <a:lvl5pPr marL="1940931" indent="-336449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9758367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1" y="289513"/>
            <a:ext cx="11655840" cy="89966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269241" y="1189178"/>
            <a:ext cx="11655840" cy="20188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28004" indent="0">
              <a:buNone/>
              <a:defRPr sz="1960"/>
            </a:lvl2pPr>
            <a:lvl3pPr marL="219362" indent="0">
              <a:buNone/>
              <a:defRPr sz="1960"/>
            </a:lvl3pPr>
            <a:lvl4pPr marL="466728" indent="0">
              <a:buNone/>
              <a:defRPr sz="1764"/>
            </a:lvl4pPr>
            <a:lvl5pPr marL="724983" indent="0">
              <a:buNone/>
              <a:defRPr sz="1764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66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atement"/>
          <p:cNvSpPr>
            <a:spLocks noGrp="1"/>
          </p:cNvSpPr>
          <p:nvPr>
            <p:ph type="ctrTitle" hasCustomPrompt="1"/>
          </p:nvPr>
        </p:nvSpPr>
        <p:spPr>
          <a:xfrm>
            <a:off x="769466" y="2709521"/>
            <a:ext cx="10722224" cy="1266359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8000"/>
            </a:lvl1pPr>
          </a:lstStyle>
          <a:p>
            <a:pPr algn="ctr"/>
            <a:r>
              <a:rPr lang="en-US" sz="7998" dirty="0" smtClean="0"/>
              <a:t>Statement</a:t>
            </a:r>
            <a:endParaRPr lang="en-US" sz="7998" dirty="0"/>
          </a:p>
        </p:txBody>
      </p:sp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1654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3724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ark Blue Blank">
    <p:bg>
      <p:bgPr>
        <a:solidFill>
          <a:srgbClr val="00408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44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ight 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o Dark" descr="MS Logo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760" y="6474573"/>
            <a:ext cx="1157499" cy="248097"/>
          </a:xfrm>
          <a:prstGeom prst="rect">
            <a:avLst/>
          </a:prstGeom>
        </p:spPr>
      </p:pic>
      <p:pic>
        <p:nvPicPr>
          <p:cNvPr id="6" name="Azure Dark" descr="MS-Azure_rgb_Blk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2282" y="151316"/>
            <a:ext cx="1661373" cy="38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862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Blank"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7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0256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een Blank">
    <p:bg>
      <p:bgPr>
        <a:solidFill>
          <a:srgbClr val="0036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zure Light" descr="MS-Azure_rgb_Wh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8686" y="147877"/>
            <a:ext cx="1662233" cy="382281"/>
          </a:xfrm>
          <a:prstGeom prst="rect">
            <a:avLst/>
          </a:prstGeom>
        </p:spPr>
      </p:pic>
      <p:pic>
        <p:nvPicPr>
          <p:cNvPr id="6" name="Logo" descr="MS Logo 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761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lors"/>
          <p:cNvPicPr>
            <a:picLocks noChangeAspect="1"/>
          </p:cNvPicPr>
          <p:nvPr/>
        </p:nvPicPr>
        <p:blipFill>
          <a:blip r:embed="rId3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325051" y="1906413"/>
            <a:ext cx="4214127" cy="401305"/>
          </a:xfrm>
          <a:prstGeom prst="rect">
            <a:avLst/>
          </a:prstGeom>
        </p:spPr>
      </p:pic>
      <p:pic>
        <p:nvPicPr>
          <p:cNvPr id="8" name="Logo" descr="MS Logo White.png"/>
          <p:cNvPicPr>
            <a:picLocks noChangeAspect="1"/>
          </p:cNvPicPr>
          <p:nvPr/>
        </p:nvPicPr>
        <p:blipFill>
          <a:blip r:embed="rId3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5329" y="6468242"/>
            <a:ext cx="1169019" cy="25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1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  <p:sldLayoutId id="2147483750" r:id="rId18"/>
    <p:sldLayoutId id="2147483751" r:id="rId19"/>
    <p:sldLayoutId id="2147483774" r:id="rId20"/>
    <p:sldLayoutId id="2147483775" r:id="rId21"/>
    <p:sldLayoutId id="2147483753" r:id="rId22"/>
    <p:sldLayoutId id="2147483754" r:id="rId23"/>
    <p:sldLayoutId id="2147483755" r:id="rId24"/>
    <p:sldLayoutId id="2147483756" r:id="rId25"/>
    <p:sldLayoutId id="2147483757" r:id="rId26"/>
    <p:sldLayoutId id="2147483768" r:id="rId27"/>
    <p:sldLayoutId id="2147483769" r:id="rId28"/>
    <p:sldLayoutId id="2147483770" r:id="rId29"/>
    <p:sldLayoutId id="2147483771" r:id="rId30"/>
    <p:sldLayoutId id="2147483773" r:id="rId31"/>
    <p:sldLayoutId id="2147483776" r:id="rId32"/>
    <p:sldLayoutId id="2147483777" r:id="rId33"/>
    <p:sldLayoutId id="2147483778" r:id="rId34"/>
    <p:sldLayoutId id="2147483779" r:id="rId35"/>
  </p:sldLayoutIdLst>
  <p:transition>
    <p:fade/>
  </p:transition>
  <p:timing>
    <p:tnLst>
      <p:par>
        <p:cTn id="1" dur="indefinite" restart="never" nodeType="tmRoot"/>
      </p:par>
    </p:tnLst>
  </p:timing>
  <p:hf hdr="0" ftr="0" dt="0"/>
  <p:txStyles>
    <p:titleStyle>
      <a:lvl1pPr algn="l" defTabSz="914180" rtl="0" eaLnBrk="1" latinLnBrk="0" hangingPunct="1">
        <a:lnSpc>
          <a:spcPct val="90000"/>
        </a:lnSpc>
        <a:spcBef>
          <a:spcPct val="0"/>
        </a:spcBef>
        <a:buNone/>
        <a:defRPr lang="en-US" sz="5293" b="0" kern="1200" cap="none" spc="-100" baseline="0" dirty="0" smtClean="0">
          <a:ln w="3175">
            <a:noFill/>
          </a:ln>
          <a:solidFill>
            <a:schemeClr val="bg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336076" marR="0" indent="-336076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3920" kern="1200" spc="0" baseline="0">
          <a:solidFill>
            <a:schemeClr val="bg1"/>
          </a:solidFill>
          <a:latin typeface="+mj-lt"/>
          <a:ea typeface="+mn-ea"/>
          <a:cs typeface="+mn-cs"/>
        </a:defRPr>
      </a:lvl1pPr>
      <a:lvl2pPr marL="572574" marR="0" indent="-236498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2pPr>
      <a:lvl3pPr marL="784178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2352" kern="1200" spc="0" baseline="0">
          <a:solidFill>
            <a:schemeClr val="bg1"/>
          </a:solidFill>
          <a:latin typeface="+mn-lt"/>
          <a:ea typeface="+mn-ea"/>
          <a:cs typeface="+mn-cs"/>
        </a:defRPr>
      </a:lvl3pPr>
      <a:lvl4pPr marL="1008229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4pPr>
      <a:lvl5pPr marL="1232280" marR="0" indent="-224051" algn="l" defTabSz="91418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>
          <a:schemeClr val="bg1"/>
        </a:buClr>
        <a:buSzPct val="90000"/>
        <a:buFont typeface="Wingdings" panose="05000000000000000000" pitchFamily="2" charset="2"/>
        <a:buChar char="§"/>
        <a:tabLst/>
        <a:defRPr sz="1960" kern="1200" spc="0" baseline="0">
          <a:solidFill>
            <a:schemeClr val="bg1"/>
          </a:solidFill>
          <a:latin typeface="+mn-lt"/>
          <a:ea typeface="+mn-ea"/>
          <a:cs typeface="+mn-cs"/>
        </a:defRPr>
      </a:lvl5pPr>
      <a:lvl6pPr marL="2513996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6pPr>
      <a:lvl7pPr marL="297108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7pPr>
      <a:lvl8pPr marL="3428177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68" indent="-228546" algn="l" defTabSz="914180" rtl="0" eaLnBrk="1" latinLnBrk="0" hangingPunct="1">
        <a:spcBef>
          <a:spcPct val="20000"/>
        </a:spcBef>
        <a:buFont typeface="Arial" pitchFamily="34" charset="0"/>
        <a:buChar char="•"/>
        <a:defRPr sz="1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5709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2pPr>
      <a:lvl3pPr marL="914180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37127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4pPr>
      <a:lvl5pPr marL="182836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5pPr>
      <a:lvl6pPr marL="228545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6pPr>
      <a:lvl7pPr marL="2742541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7pPr>
      <a:lvl8pPr marL="3199632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8pPr>
      <a:lvl9pPr marL="3656723" algn="l" defTabSz="914180" rtl="0" eaLnBrk="1" latinLnBrk="0" hangingPunct="1">
        <a:defRPr sz="176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661">
          <p15:clr>
            <a:srgbClr val="5ACBF0"/>
          </p15:clr>
        </p15:guide>
        <p15:guide id="4" orient="horz" pos="4219">
          <p15:clr>
            <a:srgbClr val="5ACBF0"/>
          </p15:clr>
        </p15:guide>
        <p15:guide id="5" pos="749">
          <p15:clr>
            <a:srgbClr val="5ACBF0"/>
          </p15:clr>
        </p15:guide>
        <p15:guide id="6" pos="1325">
          <p15:clr>
            <a:srgbClr val="5ACBF0"/>
          </p15:clr>
        </p15:guide>
        <p15:guide id="7" pos="1901">
          <p15:clr>
            <a:srgbClr val="5ACBF0"/>
          </p15:clr>
        </p15:guide>
        <p15:guide id="8" pos="2477">
          <p15:clr>
            <a:srgbClr val="5ACBF0"/>
          </p15:clr>
        </p15:guide>
        <p15:guide id="9" pos="3053">
          <p15:clr>
            <a:srgbClr val="5ACBF0"/>
          </p15:clr>
        </p15:guide>
        <p15:guide id="10" pos="3629">
          <p15:clr>
            <a:srgbClr val="5ACBF0"/>
          </p15:clr>
        </p15:guide>
        <p15:guide id="11" pos="4205">
          <p15:clr>
            <a:srgbClr val="5ACBF0"/>
          </p15:clr>
        </p15:guide>
        <p15:guide id="12" pos="4781">
          <p15:clr>
            <a:srgbClr val="5ACBF0"/>
          </p15:clr>
        </p15:guide>
        <p15:guide id="13" pos="5357">
          <p15:clr>
            <a:srgbClr val="5ACBF0"/>
          </p15:clr>
        </p15:guide>
        <p15:guide id="14" pos="5933">
          <p15:clr>
            <a:srgbClr val="5ACBF0"/>
          </p15:clr>
        </p15:guide>
        <p15:guide id="15" pos="6509">
          <p15:clr>
            <a:srgbClr val="5ACBF0"/>
          </p15:clr>
        </p15:guide>
        <p15:guide id="16" pos="7085">
          <p15:clr>
            <a:srgbClr val="5ACBF0"/>
          </p15:clr>
        </p15:guide>
        <p15:guide id="17" orient="horz" pos="763">
          <p15:clr>
            <a:srgbClr val="5ACBF0"/>
          </p15:clr>
        </p15:guide>
        <p15:guide id="18" orient="horz" pos="1339">
          <p15:clr>
            <a:srgbClr val="5ACBF0"/>
          </p15:clr>
        </p15:guide>
        <p15:guide id="19" orient="horz" pos="1915">
          <p15:clr>
            <a:srgbClr val="5ACBF0"/>
          </p15:clr>
        </p15:guide>
        <p15:guide id="20" orient="horz" pos="2491">
          <p15:clr>
            <a:srgbClr val="5ACBF0"/>
          </p15:clr>
        </p15:guide>
        <p15:guide id="21" orient="horz" pos="3067">
          <p15:clr>
            <a:srgbClr val="5ACBF0"/>
          </p15:clr>
        </p15:guide>
        <p15:guide id="22" orient="horz" pos="3643">
          <p15:clr>
            <a:srgbClr val="5ACBF0"/>
          </p15:clr>
        </p15:guide>
        <p15:guide id="23" pos="288">
          <p15:clr>
            <a:srgbClr val="C35EA4"/>
          </p15:clr>
        </p15:guide>
        <p15:guide id="24" pos="7546">
          <p15:clr>
            <a:srgbClr val="C35EA4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4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Azure Dev Camp Closing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27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Dev / Test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Full test and </a:t>
            </a:r>
            <a:r>
              <a:rPr lang="en-US" sz="2800" dirty="0" err="1"/>
              <a:t>dev</a:t>
            </a:r>
            <a:r>
              <a:rPr lang="en-US" sz="2800" dirty="0"/>
              <a:t> environments in minutes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VSO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Lift and Shift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existing work loads and run then in a certified instance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Storage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Archive key data in inexpensive cloud </a:t>
            </a:r>
            <a:r>
              <a:rPr lang="en-US" sz="2800" dirty="0" err="1" smtClean="0"/>
              <a:t>storag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1550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Key Scenarios to get started with Microsoft Azure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 smtClean="0"/>
              <a:t>Big </a:t>
            </a:r>
            <a:r>
              <a:rPr lang="en-US" sz="3600" dirty="0"/>
              <a:t>Data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Process key data into business intelligence using Hadoop or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Identity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Synchronize all your identities through Azure AD to control access to Apps, Data and Services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Web Apps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800" dirty="0"/>
              <a:t>Take your web apps to the cloud using inexpensive Web Sites</a:t>
            </a:r>
          </a:p>
        </p:txBody>
      </p:sp>
    </p:spTree>
    <p:extLst>
      <p:ext uri="{BB962C8B-B14F-4D97-AF65-F5344CB8AC3E}">
        <p14:creationId xmlns:p14="http://schemas.microsoft.com/office/powerpoint/2010/main" val="183995032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0" y="217488"/>
            <a:ext cx="11031538" cy="811212"/>
          </a:xfrm>
          <a:prstGeom prst="rect">
            <a:avLst/>
          </a:prstGeom>
        </p:spPr>
        <p:txBody>
          <a:bodyPr anchor="t"/>
          <a:lstStyle/>
          <a:p>
            <a:r>
              <a:rPr lang="en-US" sz="4799" dirty="0"/>
              <a:t>Activate your MSDN Benefits…</a:t>
            </a:r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3750808" y="1066802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427691" y="1066801"/>
            <a:ext cx="0" cy="2673057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528096" y="1258073"/>
            <a:ext cx="2815204" cy="1832894"/>
            <a:chOff x="76155" y="1945466"/>
            <a:chExt cx="3244200" cy="2041717"/>
          </a:xfrm>
        </p:grpSpPr>
        <p:pic>
          <p:nvPicPr>
            <p:cNvPr id="2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1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8955" y="2997169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7555" y="1945466"/>
              <a:ext cx="1081400" cy="9900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" name="Rectangle 29"/>
          <p:cNvSpPr/>
          <p:nvPr/>
        </p:nvSpPr>
        <p:spPr>
          <a:xfrm>
            <a:off x="302247" y="3810001"/>
            <a:ext cx="3266903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3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16 </a:t>
            </a:r>
            <a:r>
              <a:rPr lang="en-US" sz="2399" dirty="0" err="1">
                <a:solidFill>
                  <a:schemeClr val="bg1"/>
                </a:solidFill>
              </a:rPr>
              <a:t>hrs</a:t>
            </a:r>
            <a:r>
              <a:rPr lang="en-US" sz="2399" dirty="0">
                <a:solidFill>
                  <a:schemeClr val="bg1"/>
                </a:solidFill>
              </a:rPr>
              <a:t> a day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028054" y="3810001"/>
            <a:ext cx="4110889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i="1" dirty="0">
                <a:solidFill>
                  <a:schemeClr val="bg1"/>
                </a:solidFill>
              </a:rPr>
              <a:t>80</a:t>
            </a:r>
            <a:r>
              <a:rPr lang="en-US" sz="2399" dirty="0">
                <a:solidFill>
                  <a:schemeClr val="bg1"/>
                </a:solidFill>
              </a:rPr>
              <a:t> VMs for </a:t>
            </a:r>
            <a:r>
              <a:rPr lang="en-US" sz="2399" b="1" i="1" dirty="0">
                <a:solidFill>
                  <a:schemeClr val="bg1"/>
                </a:solidFill>
              </a:rPr>
              <a:t>20</a:t>
            </a:r>
            <a:r>
              <a:rPr lang="en-US" sz="2399" dirty="0">
                <a:solidFill>
                  <a:schemeClr val="bg1"/>
                </a:solidFill>
              </a:rPr>
              <a:t> hour load test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3905807" y="1066801"/>
            <a:ext cx="4371449" cy="529527"/>
            <a:chOff x="4055710" y="1817224"/>
            <a:chExt cx="4372588" cy="529665"/>
          </a:xfrm>
        </p:grpSpPr>
        <p:pic>
          <p:nvPicPr>
            <p:cNvPr id="3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1" name="Group 40"/>
          <p:cNvGrpSpPr/>
          <p:nvPr/>
        </p:nvGrpSpPr>
        <p:grpSpPr>
          <a:xfrm>
            <a:off x="3901246" y="1762412"/>
            <a:ext cx="4371449" cy="529527"/>
            <a:chOff x="4055710" y="1817224"/>
            <a:chExt cx="4372588" cy="529665"/>
          </a:xfrm>
        </p:grpSpPr>
        <p:pic>
          <p:nvPicPr>
            <p:cNvPr id="4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9" name="Group 48"/>
          <p:cNvGrpSpPr/>
          <p:nvPr/>
        </p:nvGrpSpPr>
        <p:grpSpPr>
          <a:xfrm>
            <a:off x="3901245" y="2457572"/>
            <a:ext cx="4371449" cy="529527"/>
            <a:chOff x="4055710" y="1817224"/>
            <a:chExt cx="4372588" cy="529665"/>
          </a:xfrm>
        </p:grpSpPr>
        <p:pic>
          <p:nvPicPr>
            <p:cNvPr id="5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5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6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57" name="Group 56"/>
          <p:cNvGrpSpPr/>
          <p:nvPr/>
        </p:nvGrpSpPr>
        <p:grpSpPr>
          <a:xfrm>
            <a:off x="3897775" y="3166168"/>
            <a:ext cx="4371449" cy="529527"/>
            <a:chOff x="4055710" y="1817224"/>
            <a:chExt cx="4372588" cy="529665"/>
          </a:xfrm>
        </p:grpSpPr>
        <p:pic>
          <p:nvPicPr>
            <p:cNvPr id="58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5710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9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60222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0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21976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88843" y="1822166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2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9335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3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29044" y="1817224"/>
              <a:ext cx="563563" cy="529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4" name="Picture 46"/>
            <p:cNvPicPr>
              <a:picLocks noChangeAspect="1"/>
            </p:cNvPicPr>
            <p:nvPr/>
          </p:nvPicPr>
          <p:blipFill>
            <a:blip r:embed="rId2">
              <a:biLevel thresh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64735" y="1817224"/>
              <a:ext cx="563563" cy="5159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3" name="Rectangle 72"/>
          <p:cNvSpPr/>
          <p:nvPr/>
        </p:nvSpPr>
        <p:spPr>
          <a:xfrm>
            <a:off x="8429883" y="3810275"/>
            <a:ext cx="3633447" cy="461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dirty="0">
                <a:solidFill>
                  <a:schemeClr val="bg1"/>
                </a:solidFill>
              </a:rPr>
              <a:t>Up to </a:t>
            </a:r>
            <a:r>
              <a:rPr lang="en-US" sz="2399" b="1" i="1" dirty="0">
                <a:solidFill>
                  <a:schemeClr val="bg1"/>
                </a:solidFill>
              </a:rPr>
              <a:t>100</a:t>
            </a:r>
            <a:r>
              <a:rPr lang="en-US" sz="2399" dirty="0">
                <a:solidFill>
                  <a:schemeClr val="bg1"/>
                </a:solidFill>
              </a:rPr>
              <a:t> web sites </a:t>
            </a:r>
            <a:r>
              <a:rPr lang="en-US" sz="2399" i="1" dirty="0">
                <a:solidFill>
                  <a:schemeClr val="bg1"/>
                </a:solidFill>
              </a:rPr>
              <a:t>+</a:t>
            </a:r>
            <a:r>
              <a:rPr lang="en-US" sz="2399" dirty="0">
                <a:solidFill>
                  <a:schemeClr val="bg1"/>
                </a:solidFill>
              </a:rPr>
              <a:t> DB</a:t>
            </a:r>
          </a:p>
        </p:txBody>
      </p:sp>
      <p:grpSp>
        <p:nvGrpSpPr>
          <p:cNvPr id="76" name="Group 75"/>
          <p:cNvGrpSpPr/>
          <p:nvPr/>
        </p:nvGrpSpPr>
        <p:grpSpPr>
          <a:xfrm>
            <a:off x="8832156" y="1508456"/>
            <a:ext cx="3162559" cy="1792986"/>
            <a:chOff x="8832867" y="2258995"/>
            <a:chExt cx="3163383" cy="1793453"/>
          </a:xfrm>
        </p:grpSpPr>
        <p:grpSp>
          <p:nvGrpSpPr>
            <p:cNvPr id="72" name="Group 71"/>
            <p:cNvGrpSpPr/>
            <p:nvPr/>
          </p:nvGrpSpPr>
          <p:grpSpPr>
            <a:xfrm>
              <a:off x="8832867" y="2258995"/>
              <a:ext cx="3163383" cy="1793453"/>
              <a:chOff x="8746484" y="2257997"/>
              <a:chExt cx="3163383" cy="1793453"/>
            </a:xfrm>
          </p:grpSpPr>
          <p:grpSp>
            <p:nvGrpSpPr>
              <p:cNvPr id="70" name="Group 69"/>
              <p:cNvGrpSpPr/>
              <p:nvPr/>
            </p:nvGrpSpPr>
            <p:grpSpPr>
              <a:xfrm>
                <a:off x="8746484" y="2257997"/>
                <a:ext cx="870747" cy="1793453"/>
                <a:chOff x="8748023" y="1816167"/>
                <a:chExt cx="870747" cy="1793453"/>
              </a:xfrm>
            </p:grpSpPr>
            <p:pic>
              <p:nvPicPr>
                <p:cNvPr id="66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55142" y="1816167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67" name="Picture 11"/>
                <p:cNvPicPr>
                  <a:picLocks noChangeAspect="1"/>
                </p:cNvPicPr>
                <p:nvPr/>
              </p:nvPicPr>
              <p:blipFill>
                <a:blip r:embed="rId3">
                  <a:biLevel thresh="5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8748023" y="2753310"/>
                  <a:ext cx="863628" cy="8563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pic>
            <p:nvPicPr>
              <p:cNvPr id="71" name="Picture 3"/>
              <p:cNvPicPr>
                <a:picLocks noChangeAspect="1"/>
              </p:cNvPicPr>
              <p:nvPr/>
            </p:nvPicPr>
            <p:blipFill>
              <a:blip r:embed="rId4">
                <a:biLevel thresh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253545" y="2282861"/>
                <a:ext cx="1656322" cy="174649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75" name="TextBox 74"/>
            <p:cNvSpPr txBox="1"/>
            <p:nvPr/>
          </p:nvSpPr>
          <p:spPr>
            <a:xfrm>
              <a:off x="9629477" y="2651545"/>
              <a:ext cx="710451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998" dirty="0">
                  <a:solidFill>
                    <a:schemeClr val="bg1"/>
                  </a:solidFill>
                </a:rPr>
                <a:t>+</a:t>
              </a: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1588" y="4419601"/>
            <a:ext cx="12188826" cy="1335268"/>
            <a:chOff x="0" y="4419600"/>
            <a:chExt cx="12188826" cy="1452245"/>
          </a:xfrm>
        </p:grpSpPr>
        <p:sp>
          <p:nvSpPr>
            <p:cNvPr id="3" name="Rectangle 2"/>
            <p:cNvSpPr/>
            <p:nvPr/>
          </p:nvSpPr>
          <p:spPr>
            <a:xfrm>
              <a:off x="0" y="4419600"/>
              <a:ext cx="12188826" cy="1452245"/>
            </a:xfrm>
            <a:prstGeom prst="rect">
              <a:avLst/>
            </a:prstGeom>
            <a:solidFill>
              <a:srgbClr val="19396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799" dirty="0"/>
            </a:p>
          </p:txBody>
        </p:sp>
        <p:grpSp>
          <p:nvGrpSpPr>
            <p:cNvPr id="12" name="Group 11"/>
            <p:cNvGrpSpPr/>
            <p:nvPr/>
          </p:nvGrpSpPr>
          <p:grpSpPr>
            <a:xfrm>
              <a:off x="10136782" y="4585681"/>
              <a:ext cx="1479892" cy="1160499"/>
              <a:chOff x="2951543" y="5571503"/>
              <a:chExt cx="1480277" cy="1160802"/>
            </a:xfrm>
          </p:grpSpPr>
          <p:sp>
            <p:nvSpPr>
              <p:cNvPr id="10" name="TextBox 9"/>
              <p:cNvSpPr txBox="1"/>
              <p:nvPr/>
            </p:nvSpPr>
            <p:spPr>
              <a:xfrm>
                <a:off x="2951543" y="5571503"/>
                <a:ext cx="856526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dirty="0">
                    <a:solidFill>
                      <a:schemeClr val="bg1"/>
                    </a:solidFill>
                  </a:rPr>
                  <a:t>89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2951543" y="6230204"/>
                <a:ext cx="1480277" cy="5021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Countries</a:t>
                </a: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3542248" y="4585682"/>
              <a:ext cx="2204404" cy="1160500"/>
              <a:chOff x="2951542" y="5571503"/>
              <a:chExt cx="2204978" cy="1160803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33%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045971" y="6230205"/>
                <a:ext cx="2110549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Dev/Test VMs</a:t>
                </a: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6766277" y="4585682"/>
              <a:ext cx="2350880" cy="1160500"/>
              <a:chOff x="2951542" y="5571503"/>
              <a:chExt cx="2351492" cy="1160803"/>
            </a:xfrm>
          </p:grpSpPr>
          <p:sp>
            <p:nvSpPr>
              <p:cNvPr id="17" name="TextBox 16"/>
              <p:cNvSpPr txBox="1"/>
              <p:nvPr/>
            </p:nvSpPr>
            <p:spPr>
              <a:xfrm>
                <a:off x="2951542" y="5571503"/>
                <a:ext cx="1828801" cy="9038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799" b="1" dirty="0">
                    <a:solidFill>
                      <a:schemeClr val="bg1"/>
                    </a:solidFill>
                  </a:rPr>
                  <a:t>25%</a:t>
                </a:r>
                <a:r>
                  <a:rPr lang="en-US" sz="2399" b="1" baseline="100000" dirty="0">
                    <a:solidFill>
                      <a:schemeClr val="bg1"/>
                    </a:solidFill>
                  </a:rPr>
                  <a:t>off</a:t>
                </a:r>
                <a:endParaRPr lang="en-US" sz="4799" b="1" baseline="1000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045971" y="6230205"/>
                <a:ext cx="2257063" cy="5021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399" dirty="0">
                    <a:solidFill>
                      <a:schemeClr val="bg1"/>
                    </a:solidFill>
                  </a:rPr>
                  <a:t>Other Dev/Test</a:t>
                </a: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165958" y="4585681"/>
              <a:ext cx="2356664" cy="1160499"/>
              <a:chOff x="166002" y="5571503"/>
              <a:chExt cx="2357278" cy="1160802"/>
            </a:xfrm>
          </p:grpSpPr>
          <p:grpSp>
            <p:nvGrpSpPr>
              <p:cNvPr id="78" name="Group 77"/>
              <p:cNvGrpSpPr/>
              <p:nvPr/>
            </p:nvGrpSpPr>
            <p:grpSpPr>
              <a:xfrm>
                <a:off x="312515" y="5571503"/>
                <a:ext cx="2210765" cy="1160802"/>
                <a:chOff x="1331088" y="5694745"/>
                <a:chExt cx="2210765" cy="1160802"/>
              </a:xfrm>
            </p:grpSpPr>
            <p:sp>
              <p:nvSpPr>
                <p:cNvPr id="80" name="Up Arrow 79"/>
                <p:cNvSpPr/>
                <p:nvPr/>
              </p:nvSpPr>
              <p:spPr>
                <a:xfrm>
                  <a:off x="1331088" y="6153653"/>
                  <a:ext cx="428263" cy="661458"/>
                </a:xfrm>
                <a:prstGeom prst="upArrow">
                  <a:avLst/>
                </a:prstGeom>
                <a:solidFill>
                  <a:schemeClr val="bg1"/>
                </a:solidFill>
                <a:ln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799"/>
                </a:p>
              </p:txBody>
            </p:sp>
            <p:sp>
              <p:nvSpPr>
                <p:cNvPr id="81" name="TextBox 80"/>
                <p:cNvSpPr txBox="1"/>
                <p:nvPr/>
              </p:nvSpPr>
              <p:spPr>
                <a:xfrm>
                  <a:off x="1759351" y="5694745"/>
                  <a:ext cx="1782502" cy="90389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799" b="1" dirty="0">
                      <a:solidFill>
                        <a:schemeClr val="bg1"/>
                      </a:solidFill>
                    </a:rPr>
                    <a:t>$150</a:t>
                  </a:r>
                  <a:endParaRPr lang="en-US" sz="4799" b="1" baseline="100000" dirty="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82" name="TextBox 81"/>
                <p:cNvSpPr txBox="1"/>
                <p:nvPr/>
              </p:nvSpPr>
              <p:spPr>
                <a:xfrm>
                  <a:off x="1759351" y="6353446"/>
                  <a:ext cx="1736203" cy="50210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399" dirty="0">
                      <a:solidFill>
                        <a:schemeClr val="bg1"/>
                      </a:solidFill>
                    </a:rPr>
                    <a:t>per Month</a:t>
                  </a:r>
                </a:p>
              </p:txBody>
            </p:sp>
          </p:grpSp>
          <p:sp>
            <p:nvSpPr>
              <p:cNvPr id="79" name="TextBox 78"/>
              <p:cNvSpPr txBox="1"/>
              <p:nvPr/>
            </p:nvSpPr>
            <p:spPr>
              <a:xfrm>
                <a:off x="166002" y="5610043"/>
                <a:ext cx="721476" cy="43513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999" spc="-150" dirty="0">
                    <a:solidFill>
                      <a:schemeClr val="bg1"/>
                    </a:solidFill>
                  </a:rPr>
                  <a:t>Up to</a:t>
                </a: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1588" y="5824910"/>
            <a:ext cx="8761412" cy="1033091"/>
            <a:chOff x="0" y="5824909"/>
            <a:chExt cx="8761412" cy="1033091"/>
          </a:xfrm>
        </p:grpSpPr>
        <p:sp>
          <p:nvSpPr>
            <p:cNvPr id="83" name="Rectangle 82"/>
            <p:cNvSpPr/>
            <p:nvPr/>
          </p:nvSpPr>
          <p:spPr>
            <a:xfrm>
              <a:off x="0" y="5824909"/>
              <a:ext cx="87614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165958" y="5992709"/>
              <a:ext cx="751729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http://aka.ms/CloudCamp-MSDNAzure</a:t>
              </a:r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7662805" y="599270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200755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7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3176" y="894"/>
          <a:ext cx="158709" cy="1587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think-cell Slide" r:id="rId5" imgW="270" imgH="270" progId="TCLayout.ActiveDocument.1">
                  <p:embed/>
                </p:oleObj>
              </mc:Choice>
              <mc:Fallback>
                <p:oleObj name="think-cell Slide" r:id="rId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176" y="894"/>
                        <a:ext cx="158709" cy="1587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585788"/>
            <a:ext cx="11155363" cy="554037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sz="3999" dirty="0"/>
              <a:t>Visual Studio 2013: </a:t>
            </a:r>
            <a:r>
              <a:rPr lang="en-US" sz="3999" i="1" dirty="0"/>
              <a:t>The</a:t>
            </a:r>
            <a:r>
              <a:rPr lang="en-US" sz="3999" dirty="0"/>
              <a:t> editor for serious web </a:t>
            </a:r>
            <a:r>
              <a:rPr lang="en-US" sz="3999" dirty="0" err="1"/>
              <a:t>dev</a:t>
            </a:r>
            <a:endParaRPr lang="en-US" sz="3999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340822" y="1652588"/>
            <a:ext cx="5463078" cy="3976687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HTML5 / CSS3 standards and smarts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JavaScript language features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Page Inspector + Browser Link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One code editor for client and server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Web Essentials extension</a:t>
            </a:r>
          </a:p>
          <a:p>
            <a:pPr marL="0" indent="0">
              <a:spcBef>
                <a:spcPts val="2399"/>
              </a:spcBef>
              <a:spcAft>
                <a:spcPts val="0"/>
              </a:spcAft>
              <a:buNone/>
            </a:pPr>
            <a:r>
              <a:rPr lang="en-US" sz="2799" dirty="0">
                <a:solidFill>
                  <a:schemeClr val="bg2"/>
                </a:solidFill>
              </a:rPr>
              <a:t>Visual Studio Community Edition is FREE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080132" y="1695903"/>
            <a:ext cx="5596067" cy="4088059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12" tIns="45706" rIns="91412" bIns="45706" numCol="1" rtlCol="0" anchor="ctr" anchorCtr="0" compatLnSpc="1">
            <a:prstTxWarp prst="textNoShape">
              <a:avLst/>
            </a:prstTxWarp>
          </a:bodyPr>
          <a:lstStyle/>
          <a:p>
            <a:pPr algn="ctr" defTabSz="913825" fontAlgn="base">
              <a:spcBef>
                <a:spcPct val="0"/>
              </a:spcBef>
              <a:spcAft>
                <a:spcPct val="0"/>
              </a:spcAft>
            </a:pPr>
            <a:endParaRPr lang="en-US" sz="219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61472" name="Picture 32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20"/>
          <a:stretch/>
        </p:blipFill>
        <p:spPr bwMode="auto">
          <a:xfrm>
            <a:off x="7646169" y="2255429"/>
            <a:ext cx="2463991" cy="2437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75" name="Picture 35" descr="http://upload.wikimedia.org/wikipedia/en/thumb/b/ba/Visual-Studio-2012-logo.svg/2000px-Visual-Studio-2012-logo.svg.pn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16"/>
          <a:stretch/>
        </p:blipFill>
        <p:spPr bwMode="auto">
          <a:xfrm>
            <a:off x="6648987" y="4693347"/>
            <a:ext cx="4439308" cy="93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1588" y="5824910"/>
            <a:ext cx="5561012" cy="1033091"/>
            <a:chOff x="0" y="5824909"/>
            <a:chExt cx="5561012" cy="1033091"/>
          </a:xfrm>
        </p:grpSpPr>
        <p:sp>
          <p:nvSpPr>
            <p:cNvPr id="9" name="Rectangle 8"/>
            <p:cNvSpPr/>
            <p:nvPr/>
          </p:nvSpPr>
          <p:spPr>
            <a:xfrm>
              <a:off x="0" y="5824909"/>
              <a:ext cx="5561012" cy="1033091"/>
            </a:xfrm>
            <a:prstGeom prst="rect">
              <a:avLst/>
            </a:prstGeom>
            <a:solidFill>
              <a:srgbClr val="88C30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5959" y="6033690"/>
              <a:ext cx="45568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solidFill>
                    <a:schemeClr val="bg1"/>
                  </a:solidFill>
                </a:rPr>
                <a:t>http://VisualStudio.com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646612" y="6059269"/>
              <a:ext cx="79380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Segoe UI Symbol" panose="020B0502040204020203" pitchFamily="34" charset="0"/>
                  <a:ea typeface="Segoe UI Symbol" panose="020B0502040204020203" pitchFamily="34" charset="0"/>
                </a:rPr>
                <a:t></a:t>
              </a:r>
              <a:endParaRPr lang="en-US" dirty="0">
                <a:solidFill>
                  <a:schemeClr val="bg1"/>
                </a:solidFill>
                <a:latin typeface="Segoe UI Symbol" panose="020B0502040204020203" pitchFamily="34" charset="0"/>
                <a:ea typeface="Segoe UI Symbol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1836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0" y="3242867"/>
            <a:ext cx="11652805" cy="2965622"/>
          </a:xfrm>
        </p:spPr>
        <p:txBody>
          <a:bodyPr/>
          <a:lstStyle/>
          <a:p>
            <a:endParaRPr lang="en-US" dirty="0" smtClean="0"/>
          </a:p>
          <a:p>
            <a:r>
              <a:rPr lang="en-US" sz="5398" b="1" dirty="0"/>
              <a:t>Vishesh Oberoi</a:t>
            </a:r>
          </a:p>
          <a:p>
            <a:r>
              <a:rPr lang="en-US" dirty="0" smtClean="0"/>
              <a:t>Twitter: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@</a:t>
            </a:r>
            <a:r>
              <a:rPr lang="en-US" dirty="0" err="1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ovishesh</a:t>
            </a:r>
            <a:endParaRPr lang="en-US" dirty="0" smtClean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r>
              <a:rPr lang="en-US" dirty="0" smtClean="0"/>
              <a:t>Email: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visho@microsoft.com</a:t>
            </a:r>
            <a:endParaRPr lang="en-US" dirty="0" smtClean="0"/>
          </a:p>
          <a:p>
            <a:r>
              <a:rPr lang="en-US" dirty="0" smtClean="0"/>
              <a:t>Web: </a:t>
            </a:r>
            <a:r>
              <a:rPr lang="en-US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http://visheshoberoi.com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6992" y="2253644"/>
            <a:ext cx="11655840" cy="899665"/>
          </a:xfrm>
          <a:prstGeom prst="rect">
            <a:avLst/>
          </a:prstGeom>
        </p:spPr>
        <p:txBody>
          <a:bodyPr/>
          <a:lstStyle>
            <a:lvl1pPr algn="l" defTabSz="9141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3" b="0" kern="1200" cap="none" spc="-100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NZ" sz="6600" u="sng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http://</a:t>
            </a:r>
            <a:r>
              <a:rPr lang="en-NZ" sz="6600" u="sng" dirty="0" smtClean="0">
                <a:solidFill>
                  <a:schemeClr val="accent4">
                    <a:lumMod val="60000"/>
                    <a:lumOff val="40000"/>
                  </a:schemeClr>
                </a:solidFill>
              </a:rPr>
              <a:t>aka.ms/DevCampAKL</a:t>
            </a:r>
            <a:endParaRPr lang="en-NZ" sz="6600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15083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1_Azure Event">
  <a:themeElements>
    <a:clrScheme name="Azure">
      <a:dk1>
        <a:srgbClr val="343434"/>
      </a:dk1>
      <a:lt1>
        <a:srgbClr val="FFFFFF"/>
      </a:lt1>
      <a:dk2>
        <a:srgbClr val="0072C6"/>
      </a:dk2>
      <a:lt2>
        <a:srgbClr val="D2D2D2"/>
      </a:lt2>
      <a:accent1>
        <a:srgbClr val="008272"/>
      </a:accent1>
      <a:accent2>
        <a:srgbClr val="68217A"/>
      </a:accent2>
      <a:accent3>
        <a:srgbClr val="00BCF2"/>
      </a:accent3>
      <a:accent4>
        <a:srgbClr val="7FBA00"/>
      </a:accent4>
      <a:accent5>
        <a:srgbClr val="FF8C00"/>
      </a:accent5>
      <a:accent6>
        <a:srgbClr val="FF0000"/>
      </a:accent6>
      <a:hlink>
        <a:srgbClr val="00BCF2"/>
      </a:hlink>
      <a:folHlink>
        <a:srgbClr val="008DB5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zureEvent.potx" id="{753E25C2-DE2E-477E-B2FB-4BF58DD7C983}" vid="{ABFB4009-9D60-44CA-B6CF-6D5DFFFE4A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A821E223A3BC347949CC2419033DBE2" ma:contentTypeVersion="1" ma:contentTypeDescription="Create a new document." ma:contentTypeScope="" ma:versionID="519c6bc90736a6e8abbbdb38ed934ac6">
  <xsd:schema xmlns:xsd="http://www.w3.org/2001/XMLSchema" xmlns:xs="http://www.w3.org/2001/XMLSchema" xmlns:p="http://schemas.microsoft.com/office/2006/metadata/properties" xmlns:ns2="fee586e5-3c92-48eb-9898-42915e590ada" targetNamespace="http://schemas.microsoft.com/office/2006/metadata/properties" ma:root="true" ma:fieldsID="4da06bcf8031bc55fa8390c6716287b0" ns2:_="">
    <xsd:import namespace="fee586e5-3c92-48eb-9898-42915e590ada"/>
    <xsd:element name="properties">
      <xsd:complexType>
        <xsd:sequence>
          <xsd:element name="documentManagement">
            <xsd:complexType>
              <xsd:all>
                <xsd:element ref="ns2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e586e5-3c92-48eb-9898-42915e590ad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ee586e5-3c92-48eb-9898-42915e590ada">
      <UserInfo>
        <DisplayName>Rick Claus</DisplayName>
        <AccountId>401</AccountId>
        <AccountType/>
      </UserInfo>
    </SharedWithUser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69201C-D4CA-4918-A4FF-8ED15147EC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e586e5-3c92-48eb-9898-42915e590a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030EFEA-9AEA-457C-BAA8-93C4281792F5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fee586e5-3c92-48eb-9898-42915e590ada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14B32142-DE2C-423C-A302-95CAC21486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AzureEvent</Template>
  <TotalTime>38</TotalTime>
  <Words>208</Words>
  <Application>Microsoft Office PowerPoint</Application>
  <PresentationFormat>Widescreen</PresentationFormat>
  <Paragraphs>50</Paragraphs>
  <Slides>6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Segoe UI</vt:lpstr>
      <vt:lpstr>Segoe UI Light</vt:lpstr>
      <vt:lpstr>Segoe UI Symbol</vt:lpstr>
      <vt:lpstr>Wingdings</vt:lpstr>
      <vt:lpstr>1_Azure Event</vt:lpstr>
      <vt:lpstr>think-cell Slide</vt:lpstr>
      <vt:lpstr>Azure Dev Camp Closing</vt:lpstr>
      <vt:lpstr>Key Scenarios to get started with Microsoft Azure</vt:lpstr>
      <vt:lpstr>Key Scenarios to get started with Microsoft Azure</vt:lpstr>
      <vt:lpstr>Activate your MSDN Benefits…</vt:lpstr>
      <vt:lpstr>Visual Studio 2013: The editor for serious web dev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[Title]</dc:title>
  <dc:creator>Sidney Andrews</dc:creator>
  <cp:lastModifiedBy>Vishesh Oberoi</cp:lastModifiedBy>
  <cp:revision>11</cp:revision>
  <cp:lastPrinted>2014-03-26T17:46:13Z</cp:lastPrinted>
  <dcterms:created xsi:type="dcterms:W3CDTF">2015-04-24T22:03:05Z</dcterms:created>
  <dcterms:modified xsi:type="dcterms:W3CDTF">2015-11-11T11:23:53Z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0x0101004A821E223A3BC347949CC2419033DBE2</vt:lpwstr>
  </property>
  <property fmtid="{D5CDD505-2E9C-101B-9397-08002B2CF9AE}" pid="3" name="DocVizMetadataToken">
    <vt:lpwstr>300x191x1</vt:lpwstr>
  </property>
</Properties>
</file>

<file path=docProps/thumbnail.jpeg>
</file>